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59" r:id="rId5"/>
    <p:sldId id="257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69"/>
  </p:normalViewPr>
  <p:slideViewPr>
    <p:cSldViewPr snapToGrid="0">
      <p:cViewPr varScale="1">
        <p:scale>
          <a:sx n="102" d="100"/>
          <a:sy n="102" d="100"/>
        </p:scale>
        <p:origin x="9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D5A1BB-187B-B0D3-EB01-7F2C8983C0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5870CBC-DDC6-3F9B-9E5D-D330B1F83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B72829-A62D-3033-C5A0-491E2C3C1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B44357-1CED-C391-34C8-56AADA228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46F2FA-902D-2285-8065-1E81961F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62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EE3B54-744C-5101-65E5-313681904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C3F82E-E022-1E73-8CBC-6E0C7C31C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FAAAAA-9434-9779-2F86-227F215DF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EACF28-3C59-FCFB-DA9E-339D75DD4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2FD2DF-EAB3-8D7E-03FA-C50CD4E57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71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B3AC2D2-C7E5-7889-5E29-9A54FEDE6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9ADEEC3-A545-EE42-44B9-01505E942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CC0FA7-4544-DBF7-B39E-0A5DFEEB7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45E510-031A-2436-BFE6-6B4E39A9F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C193F3-D1B1-F768-0682-E3F590D3F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200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BD6EA1-9DFA-6A0D-68F2-B0EAF682D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DD1F4C-9C16-B78E-A538-516DEE89D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022596-DDF1-CAC9-F932-B6653A31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4C0249-B11A-4493-7AA2-D8ECEA05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24B6ED-9B6C-0F03-6DC3-FF34EEB5E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886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5F632-5F6B-3E57-B610-657EBB490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69EEBF-A3C0-1F24-C10F-6E76B2908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805D46-EF68-7A19-0D2E-6EDF476B9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D817B1-7991-4B10-561B-C927691E3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6D93C9-422A-5427-4BB6-708F8BBE4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624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AEA159-ADC6-F171-E4C5-470C2C9E0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5A866A-E05A-1C0E-D78D-FA533168C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9B4AD4-D156-4B04-27DB-A5105A15C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71AC3D-A85D-D325-C7B7-1767170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A0EEA5-4DF3-F94A-A211-1F117A070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DFE5D2-94B0-59B5-2492-696AFD3AF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728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24286-9C8E-6CAB-BD71-168C3C33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8F1F10-ADF9-6146-AD86-C7CD6D3FB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EF7007-1F7A-B64A-55AA-7563A7653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3F7892-CB5A-A631-E4F7-6AD4857E4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792D329-235F-9710-88CB-FA305EFAD7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673DDBC-DBA7-512E-D69B-36A7860DA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0C6383-7C50-9DBD-A037-53B999FBD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EC235EB-C80F-91F1-FDF1-2163DDA69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522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C4F560-174C-74EE-5FBE-83BE26856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4347F0D-46D5-50A1-7AAC-87859C1B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AF49B48-3C1B-76B3-3A3C-492ED16C8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07E1C-69C5-9BCB-8E92-BF2ECBD01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6411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54D897-81B6-C761-6C59-D0672D6AC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E6544AC-F04B-1323-E3B5-5167491A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C89EE8-D042-C7A0-9394-CBFA5CC3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592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0A48AC-94AB-750B-8884-B4CD9C3C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9A569A-E055-50EB-69E8-E2432C21A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D6BBAB-A742-3C4E-0CEB-FE44092CD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E5083CB-1846-5FC1-8B22-41DBC7D5A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ED692B-F95C-22A1-C2C2-6C3A5629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B911CF-95F5-D06B-9443-2CECEA3C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83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D73713-1342-0107-DD0A-50A791D32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D66607F-ED35-C729-F420-8A809489D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9A27917-9D88-EF34-9181-63FB6ADD6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D57601-FB05-1A1D-A3AC-B45870D93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E4ED021-7988-1324-276D-CB9F9161E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81EFDB-F638-70BD-B480-519C08636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8178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F8BA847-14B2-756D-0B26-EC542BF06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07F943-3219-2EA6-0288-5B6818EC9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4B4C2E-EAB9-EAB3-8FEB-096C66F880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DD77E-4854-BF45-BACC-760A77C49A48}" type="datetimeFigureOut">
              <a:rPr lang="de-DE" smtClean="0"/>
              <a:t>19.06.24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9E1639-BD8B-B861-AB7F-A53833374F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B1FF18-A05B-91CE-DAC0-63700748EC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3519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jpg"/><Relationship Id="rId7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5068824" y="28302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b="1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5068824" y="5981555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b="1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  <a:endCxn id="15" idx="0"/>
          </p:cNvCxnSpPr>
          <p:nvPr/>
        </p:nvCxnSpPr>
        <p:spPr>
          <a:xfrm flipH="1">
            <a:off x="1672044" y="1145985"/>
            <a:ext cx="4423956" cy="90577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F6EF046-21A1-8482-A178-75AD11A60B9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flipH="1">
            <a:off x="4750960" y="1145985"/>
            <a:ext cx="1345040" cy="89209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2" idx="0"/>
          </p:cNvCxnSpPr>
          <p:nvPr/>
        </p:nvCxnSpPr>
        <p:spPr>
          <a:xfrm>
            <a:off x="6096000" y="1145985"/>
            <a:ext cx="1733877" cy="88763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0BC0B716-3042-BE4D-14F1-B9B65C060CA8}"/>
              </a:ext>
            </a:extLst>
          </p:cNvPr>
          <p:cNvCxnSpPr>
            <a:cxnSpLocks/>
            <a:stCxn id="4" idx="2"/>
            <a:endCxn id="23" idx="0"/>
          </p:cNvCxnSpPr>
          <p:nvPr/>
        </p:nvCxnSpPr>
        <p:spPr>
          <a:xfrm>
            <a:off x="6096000" y="1145985"/>
            <a:ext cx="4594821" cy="108140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15" idx="2"/>
            <a:endCxn id="5" idx="0"/>
          </p:cNvCxnSpPr>
          <p:nvPr/>
        </p:nvCxnSpPr>
        <p:spPr>
          <a:xfrm>
            <a:off x="1672044" y="4542841"/>
            <a:ext cx="4423956" cy="143871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18" idx="2"/>
            <a:endCxn id="5" idx="0"/>
          </p:cNvCxnSpPr>
          <p:nvPr/>
        </p:nvCxnSpPr>
        <p:spPr>
          <a:xfrm>
            <a:off x="4750960" y="4529164"/>
            <a:ext cx="1345040" cy="1452391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 flipH="1">
            <a:off x="6096000" y="4524705"/>
            <a:ext cx="1733877" cy="145685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23" idx="2"/>
            <a:endCxn id="5" idx="0"/>
          </p:cNvCxnSpPr>
          <p:nvPr/>
        </p:nvCxnSpPr>
        <p:spPr>
          <a:xfrm flipH="1">
            <a:off x="6096000" y="4282528"/>
            <a:ext cx="4594821" cy="169902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2" name="Gerade Verbindung 131">
            <a:extLst>
              <a:ext uri="{FF2B5EF4-FFF2-40B4-BE49-F238E27FC236}">
                <a16:creationId xmlns:a16="http://schemas.microsoft.com/office/drawing/2014/main" id="{CB83A554-48B7-0FEE-7A34-A4EADCAC2058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847850" y="13480"/>
            <a:ext cx="4248150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Gerade Verbindung 134">
            <a:extLst>
              <a:ext uri="{FF2B5EF4-FFF2-40B4-BE49-F238E27FC236}">
                <a16:creationId xmlns:a16="http://schemas.microsoft.com/office/drawing/2014/main" id="{A703C023-60CB-8821-6EFE-5EB837D640BD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6096000" y="25400"/>
            <a:ext cx="5562600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Gerade Verbindung 136">
            <a:extLst>
              <a:ext uri="{FF2B5EF4-FFF2-40B4-BE49-F238E27FC236}">
                <a16:creationId xmlns:a16="http://schemas.microsoft.com/office/drawing/2014/main" id="{AC563D23-1175-ADB2-CAE1-8697F28FF34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4948238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Gerade Verbindung 149">
            <a:extLst>
              <a:ext uri="{FF2B5EF4-FFF2-40B4-BE49-F238E27FC236}">
                <a16:creationId xmlns:a16="http://schemas.microsoft.com/office/drawing/2014/main" id="{651D86B0-1CE4-7F42-90AD-B66906234F9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4248150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Gerade Verbindung 152">
            <a:extLst>
              <a:ext uri="{FF2B5EF4-FFF2-40B4-BE49-F238E27FC236}">
                <a16:creationId xmlns:a16="http://schemas.microsoft.com/office/drawing/2014/main" id="{9C7DF65A-85B1-6728-EBF9-B0DCDD5AB8AD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0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Gerade Verbindung 155">
            <a:extLst>
              <a:ext uri="{FF2B5EF4-FFF2-40B4-BE49-F238E27FC236}">
                <a16:creationId xmlns:a16="http://schemas.microsoft.com/office/drawing/2014/main" id="{0152A0D7-5EC1-AF9E-2CBE-C7CB41C2B862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104775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Gerade Verbindung 158">
            <a:extLst>
              <a:ext uri="{FF2B5EF4-FFF2-40B4-BE49-F238E27FC236}">
                <a16:creationId xmlns:a16="http://schemas.microsoft.com/office/drawing/2014/main" id="{6CC3CBDE-9D5B-5BAF-9CB9-9FDEC6B9C2F7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251452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Gerade Verbindung 161">
            <a:extLst>
              <a:ext uri="{FF2B5EF4-FFF2-40B4-BE49-F238E27FC236}">
                <a16:creationId xmlns:a16="http://schemas.microsoft.com/office/drawing/2014/main" id="{53E9AD4F-D1D3-A1FD-8DE8-4F11B98F40E6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40894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5" name="Gerade Verbindung 164">
            <a:extLst>
              <a:ext uri="{FF2B5EF4-FFF2-40B4-BE49-F238E27FC236}">
                <a16:creationId xmlns:a16="http://schemas.microsoft.com/office/drawing/2014/main" id="{5BBDCE63-6FF9-BF97-B01B-54B1EC818DE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639293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9" name="Gerade Verbindung 168">
            <a:extLst>
              <a:ext uri="{FF2B5EF4-FFF2-40B4-BE49-F238E27FC236}">
                <a16:creationId xmlns:a16="http://schemas.microsoft.com/office/drawing/2014/main" id="{A75D84CA-BA80-A1E0-F8C7-F2253E404FC6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865102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Gerade Verbindung 172">
            <a:extLst>
              <a:ext uri="{FF2B5EF4-FFF2-40B4-BE49-F238E27FC236}">
                <a16:creationId xmlns:a16="http://schemas.microsoft.com/office/drawing/2014/main" id="{C9F2869F-DCA1-508A-7141-C173ABAB86B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112739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Gerade Verbindung 175">
            <a:extLst>
              <a:ext uri="{FF2B5EF4-FFF2-40B4-BE49-F238E27FC236}">
                <a16:creationId xmlns:a16="http://schemas.microsoft.com/office/drawing/2014/main" id="{86107154-D837-C228-553A-2A25F0C7FA0E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0"/>
            <a:ext cx="1483498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9" name="Gerade Verbindung 178">
            <a:extLst>
              <a:ext uri="{FF2B5EF4-FFF2-40B4-BE49-F238E27FC236}">
                <a16:creationId xmlns:a16="http://schemas.microsoft.com/office/drawing/2014/main" id="{66F59344-1A31-4E25-EF4F-822463301F94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13480"/>
            <a:ext cx="1733550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Gerade Verbindung 181">
            <a:extLst>
              <a:ext uri="{FF2B5EF4-FFF2-40B4-BE49-F238E27FC236}">
                <a16:creationId xmlns:a16="http://schemas.microsoft.com/office/drawing/2014/main" id="{6150FA0E-1425-2F1C-903F-425123D39AAE}"/>
              </a:ext>
            </a:extLst>
          </p:cNvPr>
          <p:cNvCxnSpPr>
            <a:cxnSpLocks/>
          </p:cNvCxnSpPr>
          <p:nvPr/>
        </p:nvCxnSpPr>
        <p:spPr>
          <a:xfrm flipV="1">
            <a:off x="6096000" y="13480"/>
            <a:ext cx="2124075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Gerade Verbindung 185">
            <a:extLst>
              <a:ext uri="{FF2B5EF4-FFF2-40B4-BE49-F238E27FC236}">
                <a16:creationId xmlns:a16="http://schemas.microsoft.com/office/drawing/2014/main" id="{A36E493B-E946-9CAA-DA20-81B1CCD601FA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13480"/>
            <a:ext cx="2474119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Gerade Verbindung 188">
            <a:extLst>
              <a:ext uri="{FF2B5EF4-FFF2-40B4-BE49-F238E27FC236}">
                <a16:creationId xmlns:a16="http://schemas.microsoft.com/office/drawing/2014/main" id="{10A584F9-BD4B-AF21-16B3-E8997EB4DFFF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096000" y="13480"/>
            <a:ext cx="3005138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2" name="Gerade Verbindung 191">
            <a:extLst>
              <a:ext uri="{FF2B5EF4-FFF2-40B4-BE49-F238E27FC236}">
                <a16:creationId xmlns:a16="http://schemas.microsoft.com/office/drawing/2014/main" id="{FB99B870-ACAE-56E5-8344-7CE59C41C15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991226" y="0"/>
            <a:ext cx="10477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Gerade Verbindung 194">
            <a:extLst>
              <a:ext uri="{FF2B5EF4-FFF2-40B4-BE49-F238E27FC236}">
                <a16:creationId xmlns:a16="http://schemas.microsoft.com/office/drawing/2014/main" id="{AAFC7A4B-3E50-C49A-26FB-514093B770DE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844549" y="-45870"/>
            <a:ext cx="251451" cy="3288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Gerade Verbindung 197">
            <a:extLst>
              <a:ext uri="{FF2B5EF4-FFF2-40B4-BE49-F238E27FC236}">
                <a16:creationId xmlns:a16="http://schemas.microsoft.com/office/drawing/2014/main" id="{3DB5A1B6-0429-A74B-BD6C-9084875610B0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689365" y="-68805"/>
            <a:ext cx="406635" cy="3518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Gerade Verbindung 200">
            <a:extLst>
              <a:ext uri="{FF2B5EF4-FFF2-40B4-BE49-F238E27FC236}">
                <a16:creationId xmlns:a16="http://schemas.microsoft.com/office/drawing/2014/main" id="{6E14FE3E-56FF-55F4-C90A-E33E97ECA97E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562248" y="-45870"/>
            <a:ext cx="533752" cy="3288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Gerade Verbindung 203">
            <a:extLst>
              <a:ext uri="{FF2B5EF4-FFF2-40B4-BE49-F238E27FC236}">
                <a16:creationId xmlns:a16="http://schemas.microsoft.com/office/drawing/2014/main" id="{CAFF9440-311E-6424-8C24-14FD19E798D9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14963" y="-45870"/>
            <a:ext cx="681037" cy="3288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8" name="Gerade Verbindung 207">
            <a:extLst>
              <a:ext uri="{FF2B5EF4-FFF2-40B4-BE49-F238E27FC236}">
                <a16:creationId xmlns:a16="http://schemas.microsoft.com/office/drawing/2014/main" id="{6F913437-B6E4-FBE7-4754-25BC53C2C2F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282731" y="-45870"/>
            <a:ext cx="813269" cy="3288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Gerade Verbindung 212">
            <a:extLst>
              <a:ext uri="{FF2B5EF4-FFF2-40B4-BE49-F238E27FC236}">
                <a16:creationId xmlns:a16="http://schemas.microsoft.com/office/drawing/2014/main" id="{A2940EDC-4DC0-9A23-01EC-1550F4C7CFDA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177956" y="0"/>
            <a:ext cx="91804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Gerade Verbindung 215">
            <a:extLst>
              <a:ext uri="{FF2B5EF4-FFF2-40B4-BE49-F238E27FC236}">
                <a16:creationId xmlns:a16="http://schemas.microsoft.com/office/drawing/2014/main" id="{7A1AC5FB-8D98-707A-4764-A4D2A9C4E94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910063" y="0"/>
            <a:ext cx="1185937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9" name="Gerade Verbindung 218">
            <a:extLst>
              <a:ext uri="{FF2B5EF4-FFF2-40B4-BE49-F238E27FC236}">
                <a16:creationId xmlns:a16="http://schemas.microsoft.com/office/drawing/2014/main" id="{2BE82489-E0AC-7D9D-A26B-AD4AB1120BB2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643438" y="13480"/>
            <a:ext cx="1452562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Gerade Verbindung 221">
            <a:extLst>
              <a:ext uri="{FF2B5EF4-FFF2-40B4-BE49-F238E27FC236}">
                <a16:creationId xmlns:a16="http://schemas.microsoft.com/office/drawing/2014/main" id="{9541F45A-C9AC-1CFD-E8CD-7DD1A991E08F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243388" y="25400"/>
            <a:ext cx="1852612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6" name="Gerade Verbindung 225">
            <a:extLst>
              <a:ext uri="{FF2B5EF4-FFF2-40B4-BE49-F238E27FC236}">
                <a16:creationId xmlns:a16="http://schemas.microsoft.com/office/drawing/2014/main" id="{B576CC23-E072-348F-9F42-698BF0A07A23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3766377" y="25400"/>
            <a:ext cx="2329623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Gerade Verbindung 228">
            <a:extLst>
              <a:ext uri="{FF2B5EF4-FFF2-40B4-BE49-F238E27FC236}">
                <a16:creationId xmlns:a16="http://schemas.microsoft.com/office/drawing/2014/main" id="{D4222B65-3EE4-2438-1FDC-30BFB0AB14C3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2858959" y="25400"/>
            <a:ext cx="3237041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6" name="Gerade Verbindung 235">
            <a:extLst>
              <a:ext uri="{FF2B5EF4-FFF2-40B4-BE49-F238E27FC236}">
                <a16:creationId xmlns:a16="http://schemas.microsoft.com/office/drawing/2014/main" id="{EDD0898F-2742-3FCB-7468-78343D4AF3AF}"/>
              </a:ext>
            </a:extLst>
          </p:cNvPr>
          <p:cNvCxnSpPr>
            <a:cxnSpLocks/>
          </p:cNvCxnSpPr>
          <p:nvPr/>
        </p:nvCxnSpPr>
        <p:spPr>
          <a:xfrm flipV="1">
            <a:off x="5949323" y="44691"/>
            <a:ext cx="6242677" cy="23832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0" name="Gerade Verbindung 239">
            <a:extLst>
              <a:ext uri="{FF2B5EF4-FFF2-40B4-BE49-F238E27FC236}">
                <a16:creationId xmlns:a16="http://schemas.microsoft.com/office/drawing/2014/main" id="{A5192206-CD2B-D0E6-9EA0-6FCA167A1B00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8935" y="42424"/>
            <a:ext cx="6037065" cy="2405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6" name="Gerade Verbindung 245">
            <a:extLst>
              <a:ext uri="{FF2B5EF4-FFF2-40B4-BE49-F238E27FC236}">
                <a16:creationId xmlns:a16="http://schemas.microsoft.com/office/drawing/2014/main" id="{3BFB9BFB-A8C9-E2C1-B307-902D4E21703E}"/>
              </a:ext>
            </a:extLst>
          </p:cNvPr>
          <p:cNvCxnSpPr>
            <a:cxnSpLocks/>
          </p:cNvCxnSpPr>
          <p:nvPr/>
        </p:nvCxnSpPr>
        <p:spPr>
          <a:xfrm flipH="1" flipV="1">
            <a:off x="620495" y="13480"/>
            <a:ext cx="5475505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Grafik 11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186B7D20-9680-C23A-A027-6EAF2901D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334" y="2033619"/>
            <a:ext cx="2491086" cy="2491086"/>
          </a:xfrm>
          <a:prstGeom prst="rect">
            <a:avLst/>
          </a:prstGeom>
        </p:spPr>
      </p:pic>
      <p:pic>
        <p:nvPicPr>
          <p:cNvPr id="15" name="Grafik 14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26755051-A1D9-85D1-7E94-C033BD2FD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01" y="2051755"/>
            <a:ext cx="2491086" cy="249108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9636AE2-D6AD-64FA-8A6D-B546A0B43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5417" y="2038078"/>
            <a:ext cx="2491086" cy="2491086"/>
          </a:xfrm>
          <a:prstGeom prst="rect">
            <a:avLst/>
          </a:prstGeom>
        </p:spPr>
      </p:pic>
      <p:pic>
        <p:nvPicPr>
          <p:cNvPr id="23" name="Grafik 22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664C18AA-B744-6269-1BDF-AA1880587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3251" y="2227389"/>
            <a:ext cx="2055139" cy="205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0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4626300" y="1980917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Explorative Studie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einschließlich 4 verschiedener Visualisierungsarten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5653476" y="2843882"/>
            <a:ext cx="743793" cy="80434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4493372" y="1240944"/>
            <a:ext cx="1160104" cy="73997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2502030" y="1272296"/>
            <a:ext cx="3151446" cy="708621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5653476" y="1278048"/>
            <a:ext cx="831238" cy="702869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 flipH="1">
            <a:off x="5653476" y="1272296"/>
            <a:ext cx="2729312" cy="70862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66981041-9730-D5FB-BBAC-DCD3CEC22E8C}"/>
              </a:ext>
            </a:extLst>
          </p:cNvPr>
          <p:cNvSpPr/>
          <p:nvPr/>
        </p:nvSpPr>
        <p:spPr>
          <a:xfrm>
            <a:off x="4669691" y="595068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Konfirmatorische Studie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einschließlich 2 verschiedener Visualisierungsarten</a:t>
            </a:r>
          </a:p>
        </p:txBody>
      </p: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2E897F5F-D7EE-F0A3-5A48-1B24845064FA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 flipH="1">
            <a:off x="5001157" y="2843882"/>
            <a:ext cx="652319" cy="8030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00D28060-3029-CB44-26AE-B009A9A1A1AA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5001157" y="5406084"/>
            <a:ext cx="695710" cy="544596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C1C6A0FC-1FB1-1246-BDCD-C0182152A50A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 flipH="1">
            <a:off x="5696867" y="5407337"/>
            <a:ext cx="700402" cy="54334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14587B0-C760-04F8-1E00-1D175D63B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68" y="-103827"/>
            <a:ext cx="1376123" cy="13761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378A6D5-DC0D-99A8-3027-2677A6159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310" y="-135179"/>
            <a:ext cx="1376123" cy="1376123"/>
          </a:xfrm>
          <a:prstGeom prst="rect">
            <a:avLst/>
          </a:prstGeom>
        </p:spPr>
      </p:pic>
      <p:pic>
        <p:nvPicPr>
          <p:cNvPr id="7" name="Grafik 6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03D0E48-012A-3A72-B2FB-68DE14A0B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652" y="-98075"/>
            <a:ext cx="1376123" cy="1376123"/>
          </a:xfrm>
          <a:prstGeom prst="rect">
            <a:avLst/>
          </a:prstGeom>
        </p:spPr>
      </p:pic>
      <p:pic>
        <p:nvPicPr>
          <p:cNvPr id="9" name="Grafik 8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43D04A16-7416-1988-A04A-DB5385332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7994" y="82708"/>
            <a:ext cx="1189588" cy="11895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6D6932-AD1C-AD03-2F18-A9B36584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714" y="3648227"/>
            <a:ext cx="1759110" cy="1759110"/>
          </a:xfrm>
          <a:prstGeom prst="rect">
            <a:avLst/>
          </a:prstGeom>
        </p:spPr>
      </p:pic>
      <p:pic>
        <p:nvPicPr>
          <p:cNvPr id="19" name="Grafik 18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6A97A27F-70B9-E6CE-0256-C82E4643F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602" y="3646974"/>
            <a:ext cx="1759110" cy="175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3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4626300" y="1980917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Explorative Studie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einschließlich 4 verschiedener Visualisierungsarten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5653476" y="2843882"/>
            <a:ext cx="743793" cy="80434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4493372" y="1240944"/>
            <a:ext cx="1160104" cy="73997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2502030" y="1272296"/>
            <a:ext cx="3151446" cy="708621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5653476" y="1278048"/>
            <a:ext cx="831238" cy="702869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 flipH="1">
            <a:off x="5653476" y="1272296"/>
            <a:ext cx="2729312" cy="70862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66981041-9730-D5FB-BBAC-DCD3CEC22E8C}"/>
              </a:ext>
            </a:extLst>
          </p:cNvPr>
          <p:cNvSpPr/>
          <p:nvPr/>
        </p:nvSpPr>
        <p:spPr>
          <a:xfrm>
            <a:off x="4669691" y="595068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Konfirmatorische Studie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einschließlich 2 verschiedener Visualisierungsarten</a:t>
            </a:r>
          </a:p>
        </p:txBody>
      </p:sp>
      <p:pic>
        <p:nvPicPr>
          <p:cNvPr id="49" name="Grafik 48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6B2E6A01-0937-4A9A-6628-A053ECB9A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55" y="2787881"/>
            <a:ext cx="1788807" cy="4025764"/>
          </a:xfrm>
          <a:prstGeom prst="rect">
            <a:avLst/>
          </a:prstGeom>
        </p:spPr>
      </p:pic>
      <p:pic>
        <p:nvPicPr>
          <p:cNvPr id="51" name="Grafik 50" descr="Ein Bild, das Diagramm, Reihe, Design enthält.&#10;&#10;Automatisch generierte Beschreibung">
            <a:extLst>
              <a:ext uri="{FF2B5EF4-FFF2-40B4-BE49-F238E27FC236}">
                <a16:creationId xmlns:a16="http://schemas.microsoft.com/office/drawing/2014/main" id="{6526F238-7952-C41D-E4F7-67EB59499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970" y="3649637"/>
            <a:ext cx="2559030" cy="1796884"/>
          </a:xfrm>
          <a:prstGeom prst="rect">
            <a:avLst/>
          </a:prstGeom>
        </p:spPr>
      </p:pic>
      <p:pic>
        <p:nvPicPr>
          <p:cNvPr id="53" name="Grafik 52" descr="Ein Bild, das Diagramm, Reihe, Design enthält.&#10;&#10;Automatisch generierte Beschreibung">
            <a:extLst>
              <a:ext uri="{FF2B5EF4-FFF2-40B4-BE49-F238E27FC236}">
                <a16:creationId xmlns:a16="http://schemas.microsoft.com/office/drawing/2014/main" id="{46AA6196-3A99-6D74-E65F-8F6A443B9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002" y="3654932"/>
            <a:ext cx="2577139" cy="1809600"/>
          </a:xfrm>
          <a:prstGeom prst="rect">
            <a:avLst/>
          </a:prstGeom>
        </p:spPr>
      </p:pic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2E897F5F-D7EE-F0A3-5A48-1B24845064FA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 flipH="1">
            <a:off x="5001157" y="2843882"/>
            <a:ext cx="652319" cy="8030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382A8690-6177-FC7C-489D-F56DC70D4782}"/>
              </a:ext>
            </a:extLst>
          </p:cNvPr>
          <p:cNvCxnSpPr>
            <a:cxnSpLocks/>
            <a:stCxn id="49" idx="3"/>
            <a:endCxn id="42" idx="0"/>
          </p:cNvCxnSpPr>
          <p:nvPr/>
        </p:nvCxnSpPr>
        <p:spPr>
          <a:xfrm>
            <a:off x="2683162" y="4800763"/>
            <a:ext cx="3013705" cy="1149917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00D28060-3029-CB44-26AE-B009A9A1A1AA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5001157" y="5406084"/>
            <a:ext cx="695710" cy="544596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C1C6A0FC-1FB1-1246-BDCD-C0182152A50A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 flipH="1">
            <a:off x="5696867" y="5407337"/>
            <a:ext cx="700402" cy="54334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947480E1-293D-F75A-EC2C-AC1A1BF07AE0}"/>
              </a:ext>
            </a:extLst>
          </p:cNvPr>
          <p:cNvCxnSpPr>
            <a:cxnSpLocks/>
            <a:stCxn id="53" idx="2"/>
            <a:endCxn id="42" idx="0"/>
          </p:cNvCxnSpPr>
          <p:nvPr/>
        </p:nvCxnSpPr>
        <p:spPr>
          <a:xfrm flipH="1">
            <a:off x="5696867" y="5464532"/>
            <a:ext cx="3013705" cy="48614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Gerade Verbindung mit Pfeil 92">
            <a:extLst>
              <a:ext uri="{FF2B5EF4-FFF2-40B4-BE49-F238E27FC236}">
                <a16:creationId xmlns:a16="http://schemas.microsoft.com/office/drawing/2014/main" id="{C36D0D6D-7712-468E-C726-A051D6561CA6}"/>
              </a:ext>
            </a:extLst>
          </p:cNvPr>
          <p:cNvCxnSpPr>
            <a:cxnSpLocks/>
            <a:stCxn id="51" idx="2"/>
            <a:endCxn id="42" idx="0"/>
          </p:cNvCxnSpPr>
          <p:nvPr/>
        </p:nvCxnSpPr>
        <p:spPr>
          <a:xfrm flipH="1">
            <a:off x="5696867" y="5446521"/>
            <a:ext cx="5215618" cy="50415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14587B0-C760-04F8-1E00-1D175D63B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3968" y="-103827"/>
            <a:ext cx="1376123" cy="13761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378A6D5-DC0D-99A8-3027-2677A61590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310" y="-135179"/>
            <a:ext cx="1376123" cy="1376123"/>
          </a:xfrm>
          <a:prstGeom prst="rect">
            <a:avLst/>
          </a:prstGeom>
        </p:spPr>
      </p:pic>
      <p:pic>
        <p:nvPicPr>
          <p:cNvPr id="7" name="Grafik 6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03D0E48-012A-3A72-B2FB-68DE14A0B0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6652" y="-98075"/>
            <a:ext cx="1376123" cy="1376123"/>
          </a:xfrm>
          <a:prstGeom prst="rect">
            <a:avLst/>
          </a:prstGeom>
        </p:spPr>
      </p:pic>
      <p:pic>
        <p:nvPicPr>
          <p:cNvPr id="9" name="Grafik 8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43D04A16-7416-1988-A04A-DB5385332B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7994" y="82708"/>
            <a:ext cx="1189588" cy="11895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6D6932-AD1C-AD03-2F18-A9B36584A5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714" y="3648227"/>
            <a:ext cx="1759110" cy="1759110"/>
          </a:xfrm>
          <a:prstGeom prst="rect">
            <a:avLst/>
          </a:prstGeom>
        </p:spPr>
      </p:pic>
      <p:pic>
        <p:nvPicPr>
          <p:cNvPr id="19" name="Grafik 18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6A97A27F-70B9-E6CE-0256-C82E4643F4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602" y="3646974"/>
            <a:ext cx="1759110" cy="175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36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3027409" y="24714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3027409" y="4359683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BF078D-1915-FB56-798D-EB234E2CAE77}"/>
              </a:ext>
            </a:extLst>
          </p:cNvPr>
          <p:cNvSpPr/>
          <p:nvPr/>
        </p:nvSpPr>
        <p:spPr>
          <a:xfrm>
            <a:off x="3027409" y="5856396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Konfirmatorische Studie </a:t>
            </a:r>
          </a:p>
          <a:p>
            <a:pPr algn="ctr"/>
            <a:r>
              <a:rPr lang="de-DE" sz="1200" i="1" dirty="0"/>
              <a:t>einschließlich 2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826151" y="887679"/>
            <a:ext cx="2228434" cy="10840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52BA3B0-705D-1326-F487-732C952ED910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054585" y="5222648"/>
            <a:ext cx="0" cy="6337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7118601-BC55-273B-8448-F45EB2729618}"/>
              </a:ext>
            </a:extLst>
          </p:cNvPr>
          <p:cNvCxnSpPr>
            <a:cxnSpLocks/>
            <a:stCxn id="4" idx="3"/>
            <a:endCxn id="14" idx="2"/>
          </p:cNvCxnSpPr>
          <p:nvPr/>
        </p:nvCxnSpPr>
        <p:spPr>
          <a:xfrm flipV="1">
            <a:off x="5081761" y="296034"/>
            <a:ext cx="3403095" cy="1601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BEABECE-7D44-6ACF-70D3-0C08B560256B}"/>
              </a:ext>
            </a:extLst>
          </p:cNvPr>
          <p:cNvSpPr/>
          <p:nvPr/>
        </p:nvSpPr>
        <p:spPr>
          <a:xfrm>
            <a:off x="8484856" y="24714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Dot</a:t>
            </a:r>
            <a:r>
              <a:rPr lang="de-DE" sz="1200" dirty="0"/>
              <a:t> Plot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3A5B567-3325-30D9-01D1-588DAC410EF0}"/>
              </a:ext>
            </a:extLst>
          </p:cNvPr>
          <p:cNvSpPr/>
          <p:nvPr/>
        </p:nvSpPr>
        <p:spPr>
          <a:xfrm>
            <a:off x="8484856" y="593168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Violin</a:t>
            </a:r>
            <a:r>
              <a:rPr lang="de-DE" sz="1200" dirty="0"/>
              <a:t> Plot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B220CB-7F55-C765-BB42-C2F3EAF15299}"/>
              </a:ext>
            </a:extLst>
          </p:cNvPr>
          <p:cNvSpPr/>
          <p:nvPr/>
        </p:nvSpPr>
        <p:spPr>
          <a:xfrm>
            <a:off x="8484856" y="1178145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endParaRPr lang="de-DE" sz="1200" dirty="0"/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8C76E9BC-0E31-523A-E157-7178F9B4AA3B}"/>
              </a:ext>
            </a:extLst>
          </p:cNvPr>
          <p:cNvCxnSpPr>
            <a:cxnSpLocks/>
            <a:stCxn id="4" idx="3"/>
            <a:endCxn id="18" idx="2"/>
          </p:cNvCxnSpPr>
          <p:nvPr/>
        </p:nvCxnSpPr>
        <p:spPr>
          <a:xfrm>
            <a:off x="5081761" y="456197"/>
            <a:ext cx="3403095" cy="4082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0645A772-3F71-03BE-130D-3792C78FF18A}"/>
              </a:ext>
            </a:extLst>
          </p:cNvPr>
          <p:cNvCxnSpPr>
            <a:stCxn id="4" idx="3"/>
            <a:endCxn id="19" idx="2"/>
          </p:cNvCxnSpPr>
          <p:nvPr/>
        </p:nvCxnSpPr>
        <p:spPr>
          <a:xfrm>
            <a:off x="5081761" y="456197"/>
            <a:ext cx="3403095" cy="9932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0160CA68-886A-126E-1F0F-490932CDA4AD}"/>
              </a:ext>
            </a:extLst>
          </p:cNvPr>
          <p:cNvSpPr/>
          <p:nvPr/>
        </p:nvSpPr>
        <p:spPr>
          <a:xfrm>
            <a:off x="8484856" y="1759981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99D654BC-86E4-A7BA-9544-2A44161CD2D9}"/>
              </a:ext>
            </a:extLst>
          </p:cNvPr>
          <p:cNvCxnSpPr>
            <a:cxnSpLocks/>
            <a:stCxn id="4" idx="3"/>
            <a:endCxn id="63" idx="2"/>
          </p:cNvCxnSpPr>
          <p:nvPr/>
        </p:nvCxnSpPr>
        <p:spPr>
          <a:xfrm>
            <a:off x="5081761" y="456197"/>
            <a:ext cx="3403095" cy="15751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Gerade Verbindung 75">
            <a:extLst>
              <a:ext uri="{FF2B5EF4-FFF2-40B4-BE49-F238E27FC236}">
                <a16:creationId xmlns:a16="http://schemas.microsoft.com/office/drawing/2014/main" id="{FE6A377E-9DBE-AE0C-CD57-B4C0A8260193}"/>
              </a:ext>
            </a:extLst>
          </p:cNvPr>
          <p:cNvCxnSpPr>
            <a:cxnSpLocks/>
            <a:stCxn id="6" idx="3"/>
            <a:endCxn id="79" idx="2"/>
          </p:cNvCxnSpPr>
          <p:nvPr/>
        </p:nvCxnSpPr>
        <p:spPr>
          <a:xfrm>
            <a:off x="5081761" y="6287879"/>
            <a:ext cx="3403094" cy="2752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Oval 78">
            <a:extLst>
              <a:ext uri="{FF2B5EF4-FFF2-40B4-BE49-F238E27FC236}">
                <a16:creationId xmlns:a16="http://schemas.microsoft.com/office/drawing/2014/main" id="{1AA84AF3-B929-21FC-5A5F-C78FDE4E5852}"/>
              </a:ext>
            </a:extLst>
          </p:cNvPr>
          <p:cNvSpPr/>
          <p:nvPr/>
        </p:nvSpPr>
        <p:spPr>
          <a:xfrm>
            <a:off x="8484855" y="6291780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0" dirty="0" err="1"/>
              <a:t>Halfeye</a:t>
            </a:r>
            <a:r>
              <a:rPr lang="de-DE" sz="1050" dirty="0"/>
              <a:t> </a:t>
            </a:r>
            <a:r>
              <a:rPr lang="de-DE" sz="1050" dirty="0" err="1"/>
              <a:t>plot</a:t>
            </a:r>
            <a:r>
              <a:rPr lang="de-DE" sz="1050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9B4249F-7AF7-1302-0B9D-74671E7E5EAB}"/>
              </a:ext>
            </a:extLst>
          </p:cNvPr>
          <p:cNvSpPr/>
          <p:nvPr/>
        </p:nvSpPr>
        <p:spPr>
          <a:xfrm>
            <a:off x="8484855" y="5714996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0" dirty="0" err="1"/>
              <a:t>Halfeye</a:t>
            </a:r>
            <a:r>
              <a:rPr lang="de-DE" sz="1050" dirty="0"/>
              <a:t> </a:t>
            </a:r>
            <a:r>
              <a:rPr lang="de-DE" sz="1050" dirty="0" err="1"/>
              <a:t>plot</a:t>
            </a:r>
            <a:r>
              <a:rPr lang="de-DE" sz="1050" dirty="0"/>
              <a:t> </a:t>
            </a:r>
            <a:r>
              <a:rPr lang="de-DE" sz="1000" dirty="0"/>
              <a:t>(Gruppe auf </a:t>
            </a:r>
          </a:p>
          <a:p>
            <a:pPr algn="ctr"/>
            <a:r>
              <a:rPr lang="de-DE" sz="1000" dirty="0"/>
              <a:t>x-Achse)</a:t>
            </a:r>
          </a:p>
        </p:txBody>
      </p:sp>
      <p:cxnSp>
        <p:nvCxnSpPr>
          <p:cNvPr id="84" name="Gerade Verbindung 83">
            <a:extLst>
              <a:ext uri="{FF2B5EF4-FFF2-40B4-BE49-F238E27FC236}">
                <a16:creationId xmlns:a16="http://schemas.microsoft.com/office/drawing/2014/main" id="{E90B23A7-9039-68F8-6408-7F8D3610AB6C}"/>
              </a:ext>
            </a:extLst>
          </p:cNvPr>
          <p:cNvCxnSpPr>
            <a:cxnSpLocks/>
            <a:stCxn id="6" idx="3"/>
            <a:endCxn id="80" idx="2"/>
          </p:cNvCxnSpPr>
          <p:nvPr/>
        </p:nvCxnSpPr>
        <p:spPr>
          <a:xfrm flipV="1">
            <a:off x="5081761" y="5986316"/>
            <a:ext cx="3403094" cy="3015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10486A37-22F5-AD72-B9D0-0E4F3E4B5A2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2705496" y="5539522"/>
            <a:ext cx="13490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9EC6E21-BA0F-A918-008A-560152D75F89}"/>
              </a:ext>
            </a:extLst>
          </p:cNvPr>
          <p:cNvSpPr/>
          <p:nvPr/>
        </p:nvSpPr>
        <p:spPr>
          <a:xfrm>
            <a:off x="839627" y="5018955"/>
            <a:ext cx="1865869" cy="104113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Anreicherungen:</a:t>
            </a:r>
          </a:p>
          <a:p>
            <a:pPr algn="ctr"/>
            <a:r>
              <a:rPr lang="de-DE" sz="1200" dirty="0"/>
              <a:t>Benchmarks</a:t>
            </a:r>
          </a:p>
          <a:p>
            <a:pPr algn="ctr"/>
            <a:r>
              <a:rPr lang="de-DE" sz="1200" dirty="0" err="1"/>
              <a:t>Signaling</a:t>
            </a:r>
            <a:endParaRPr lang="de-DE" sz="1200" dirty="0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F6EF046-21A1-8482-A178-75AD11A60B9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822832" y="887679"/>
            <a:ext cx="231753" cy="1075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054585" y="887679"/>
            <a:ext cx="1373732" cy="849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0BC0B716-3042-BE4D-14F1-B9B65C060CA8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054585" y="887679"/>
            <a:ext cx="3115405" cy="1075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7" name="Grafik 36">
            <a:extLst>
              <a:ext uri="{FF2B5EF4-FFF2-40B4-BE49-F238E27FC236}">
                <a16:creationId xmlns:a16="http://schemas.microsoft.com/office/drawing/2014/main" id="{AC154769-FD70-34F1-68F7-2DF48C4F5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0519" y="1962647"/>
            <a:ext cx="1682806" cy="1682806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9E0D6747-C088-BCC2-D2D9-13E4D0F34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87897" y="1971762"/>
            <a:ext cx="1682807" cy="1682807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id="{B7167921-68B6-7CB6-0E7C-CE30D6E0A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0008" y="1721314"/>
            <a:ext cx="1936619" cy="1936619"/>
          </a:xfrm>
          <a:prstGeom prst="rect">
            <a:avLst/>
          </a:prstGeom>
        </p:spPr>
      </p:pic>
      <p:pic>
        <p:nvPicPr>
          <p:cNvPr id="65" name="Grafik 64">
            <a:extLst>
              <a:ext uri="{FF2B5EF4-FFF2-40B4-BE49-F238E27FC236}">
                <a16:creationId xmlns:a16="http://schemas.microsoft.com/office/drawing/2014/main" id="{150763DE-F5CD-756F-3F24-7B335B0381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63536" y="1994484"/>
            <a:ext cx="1433323" cy="1433323"/>
          </a:xfrm>
          <a:prstGeom prst="rect">
            <a:avLst/>
          </a:prstGeom>
        </p:spPr>
      </p:pic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endCxn id="5" idx="0"/>
          </p:cNvCxnSpPr>
          <p:nvPr/>
        </p:nvCxnSpPr>
        <p:spPr>
          <a:xfrm>
            <a:off x="1751727" y="3427807"/>
            <a:ext cx="2302858" cy="931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endCxn id="5" idx="0"/>
          </p:cNvCxnSpPr>
          <p:nvPr/>
        </p:nvCxnSpPr>
        <p:spPr>
          <a:xfrm>
            <a:off x="3591080" y="3580794"/>
            <a:ext cx="463505" cy="778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4054585" y="3506679"/>
            <a:ext cx="1555079" cy="8530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endCxn id="5" idx="0"/>
          </p:cNvCxnSpPr>
          <p:nvPr/>
        </p:nvCxnSpPr>
        <p:spPr>
          <a:xfrm flipH="1">
            <a:off x="4054585" y="3427807"/>
            <a:ext cx="3125612" cy="931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623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3027409" y="19826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3027409" y="3027471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BF078D-1915-FB56-798D-EB234E2CAE77}"/>
              </a:ext>
            </a:extLst>
          </p:cNvPr>
          <p:cNvSpPr/>
          <p:nvPr/>
        </p:nvSpPr>
        <p:spPr>
          <a:xfrm>
            <a:off x="3027409" y="5856396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Konfirmatorische Studie </a:t>
            </a:r>
          </a:p>
          <a:p>
            <a:pPr algn="ctr"/>
            <a:r>
              <a:rPr lang="de-DE" sz="1200" i="1" dirty="0"/>
              <a:t>einschließlich 2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4054585" y="1061225"/>
            <a:ext cx="0" cy="19662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52BA3B0-705D-1326-F487-732C952ED910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054585" y="3890436"/>
            <a:ext cx="0" cy="19659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7118601-BC55-273B-8448-F45EB2729618}"/>
              </a:ext>
            </a:extLst>
          </p:cNvPr>
          <p:cNvCxnSpPr>
            <a:cxnSpLocks/>
            <a:stCxn id="4" idx="3"/>
            <a:endCxn id="14" idx="2"/>
          </p:cNvCxnSpPr>
          <p:nvPr/>
        </p:nvCxnSpPr>
        <p:spPr>
          <a:xfrm flipV="1">
            <a:off x="5081761" y="296034"/>
            <a:ext cx="3403095" cy="33370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BEABECE-7D44-6ACF-70D3-0C08B560256B}"/>
              </a:ext>
            </a:extLst>
          </p:cNvPr>
          <p:cNvSpPr/>
          <p:nvPr/>
        </p:nvSpPr>
        <p:spPr>
          <a:xfrm>
            <a:off x="8484856" y="24714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Dot</a:t>
            </a:r>
            <a:r>
              <a:rPr lang="de-DE" sz="1200" dirty="0"/>
              <a:t> Plot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3A5B567-3325-30D9-01D1-588DAC410EF0}"/>
              </a:ext>
            </a:extLst>
          </p:cNvPr>
          <p:cNvSpPr/>
          <p:nvPr/>
        </p:nvSpPr>
        <p:spPr>
          <a:xfrm>
            <a:off x="8484856" y="593168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Violin</a:t>
            </a:r>
            <a:r>
              <a:rPr lang="de-DE" sz="1200" dirty="0"/>
              <a:t> Plot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B220CB-7F55-C765-BB42-C2F3EAF15299}"/>
              </a:ext>
            </a:extLst>
          </p:cNvPr>
          <p:cNvSpPr/>
          <p:nvPr/>
        </p:nvSpPr>
        <p:spPr>
          <a:xfrm>
            <a:off x="8484856" y="1178145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endParaRPr lang="de-DE" sz="1200" dirty="0"/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8C76E9BC-0E31-523A-E157-7178F9B4AA3B}"/>
              </a:ext>
            </a:extLst>
          </p:cNvPr>
          <p:cNvCxnSpPr>
            <a:cxnSpLocks/>
            <a:stCxn id="4" idx="3"/>
            <a:endCxn id="18" idx="2"/>
          </p:cNvCxnSpPr>
          <p:nvPr/>
        </p:nvCxnSpPr>
        <p:spPr>
          <a:xfrm>
            <a:off x="5081761" y="629743"/>
            <a:ext cx="3403095" cy="2347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0645A772-3F71-03BE-130D-3792C78FF18A}"/>
              </a:ext>
            </a:extLst>
          </p:cNvPr>
          <p:cNvCxnSpPr>
            <a:stCxn id="4" idx="3"/>
            <a:endCxn id="19" idx="2"/>
          </p:cNvCxnSpPr>
          <p:nvPr/>
        </p:nvCxnSpPr>
        <p:spPr>
          <a:xfrm>
            <a:off x="5081761" y="629743"/>
            <a:ext cx="3403095" cy="8197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0011AB87-B760-9E85-A895-07802C305073}"/>
              </a:ext>
            </a:extLst>
          </p:cNvPr>
          <p:cNvCxnSpPr>
            <a:cxnSpLocks/>
            <a:stCxn id="5" idx="3"/>
            <a:endCxn id="34" idx="2"/>
          </p:cNvCxnSpPr>
          <p:nvPr/>
        </p:nvCxnSpPr>
        <p:spPr>
          <a:xfrm flipV="1">
            <a:off x="5081761" y="3166629"/>
            <a:ext cx="3403095" cy="2923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24EAE27D-15E7-FE6B-6F75-C1958B2F1D03}"/>
              </a:ext>
            </a:extLst>
          </p:cNvPr>
          <p:cNvSpPr/>
          <p:nvPr/>
        </p:nvSpPr>
        <p:spPr>
          <a:xfrm>
            <a:off x="8484856" y="2895309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r>
              <a:rPr lang="de-DE" sz="1200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A6360EC-EE91-DBAD-78D4-938EC6D05369}"/>
              </a:ext>
            </a:extLst>
          </p:cNvPr>
          <p:cNvSpPr/>
          <p:nvPr/>
        </p:nvSpPr>
        <p:spPr>
          <a:xfrm>
            <a:off x="8484856" y="4607141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100" dirty="0" err="1"/>
              <a:t>Gardneralt</a:t>
            </a:r>
            <a:r>
              <a:rPr lang="de-DE" sz="1100" dirty="0"/>
              <a:t>-man Plot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31507E0-454E-879D-1773-F974E3EB7FD8}"/>
              </a:ext>
            </a:extLst>
          </p:cNvPr>
          <p:cNvSpPr/>
          <p:nvPr/>
        </p:nvSpPr>
        <p:spPr>
          <a:xfrm>
            <a:off x="8484856" y="3460902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00" dirty="0" err="1"/>
              <a:t>Halfeye</a:t>
            </a:r>
            <a:r>
              <a:rPr lang="de-DE" sz="1000" dirty="0"/>
              <a:t> </a:t>
            </a:r>
            <a:r>
              <a:rPr lang="de-DE" sz="1000" dirty="0" err="1"/>
              <a:t>plot</a:t>
            </a:r>
            <a:r>
              <a:rPr lang="de-DE" sz="1000" dirty="0"/>
              <a:t> </a:t>
            </a:r>
            <a:r>
              <a:rPr lang="de-DE" sz="900" dirty="0"/>
              <a:t>(Gruppe auf</a:t>
            </a:r>
          </a:p>
          <a:p>
            <a:pPr algn="ctr"/>
            <a:r>
              <a:rPr lang="de-DE" sz="900" dirty="0"/>
              <a:t> y-Achse)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663844-8157-FAA9-2801-C64EB00C983B}"/>
              </a:ext>
            </a:extLst>
          </p:cNvPr>
          <p:cNvSpPr/>
          <p:nvPr/>
        </p:nvSpPr>
        <p:spPr>
          <a:xfrm>
            <a:off x="8484856" y="4038687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00" dirty="0" err="1"/>
              <a:t>Raincloud</a:t>
            </a:r>
            <a:r>
              <a:rPr lang="de-DE" sz="1000" dirty="0"/>
              <a:t> </a:t>
            </a:r>
            <a:r>
              <a:rPr lang="de-DE" sz="1000" dirty="0" err="1"/>
              <a:t>plot</a:t>
            </a:r>
            <a:r>
              <a:rPr lang="de-DE" sz="1000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y-Achse)</a:t>
            </a:r>
            <a:endParaRPr lang="de-DE" sz="1000" dirty="0"/>
          </a:p>
        </p:txBody>
      </p:sp>
      <p:cxnSp>
        <p:nvCxnSpPr>
          <p:cNvPr id="41" name="Gerade Verbindung 40">
            <a:extLst>
              <a:ext uri="{FF2B5EF4-FFF2-40B4-BE49-F238E27FC236}">
                <a16:creationId xmlns:a16="http://schemas.microsoft.com/office/drawing/2014/main" id="{B26BCE2A-F979-6D81-99B4-06C810705536}"/>
              </a:ext>
            </a:extLst>
          </p:cNvPr>
          <p:cNvCxnSpPr>
            <a:cxnSpLocks/>
            <a:stCxn id="5" idx="3"/>
            <a:endCxn id="36" idx="2"/>
          </p:cNvCxnSpPr>
          <p:nvPr/>
        </p:nvCxnSpPr>
        <p:spPr>
          <a:xfrm>
            <a:off x="5081761" y="3458954"/>
            <a:ext cx="3403095" cy="2732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5BC87023-9F7E-F9BD-82AE-6D2949AA736D}"/>
              </a:ext>
            </a:extLst>
          </p:cNvPr>
          <p:cNvCxnSpPr>
            <a:cxnSpLocks/>
            <a:stCxn id="5" idx="3"/>
            <a:endCxn id="40" idx="2"/>
          </p:cNvCxnSpPr>
          <p:nvPr/>
        </p:nvCxnSpPr>
        <p:spPr>
          <a:xfrm>
            <a:off x="5081761" y="3458954"/>
            <a:ext cx="3403095" cy="8510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9189AE44-AD79-B94B-2297-21634F03AA4C}"/>
              </a:ext>
            </a:extLst>
          </p:cNvPr>
          <p:cNvCxnSpPr>
            <a:cxnSpLocks/>
            <a:stCxn id="5" idx="3"/>
            <a:endCxn id="35" idx="2"/>
          </p:cNvCxnSpPr>
          <p:nvPr/>
        </p:nvCxnSpPr>
        <p:spPr>
          <a:xfrm>
            <a:off x="5081761" y="3458954"/>
            <a:ext cx="3403095" cy="141950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0160CA68-886A-126E-1F0F-490932CDA4AD}"/>
              </a:ext>
            </a:extLst>
          </p:cNvPr>
          <p:cNvSpPr/>
          <p:nvPr/>
        </p:nvSpPr>
        <p:spPr>
          <a:xfrm>
            <a:off x="8484856" y="1759981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99D654BC-86E4-A7BA-9544-2A44161CD2D9}"/>
              </a:ext>
            </a:extLst>
          </p:cNvPr>
          <p:cNvCxnSpPr>
            <a:cxnSpLocks/>
            <a:stCxn id="4" idx="3"/>
            <a:endCxn id="63" idx="2"/>
          </p:cNvCxnSpPr>
          <p:nvPr/>
        </p:nvCxnSpPr>
        <p:spPr>
          <a:xfrm>
            <a:off x="5081761" y="629743"/>
            <a:ext cx="3403095" cy="140155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Gerade Verbindung 75">
            <a:extLst>
              <a:ext uri="{FF2B5EF4-FFF2-40B4-BE49-F238E27FC236}">
                <a16:creationId xmlns:a16="http://schemas.microsoft.com/office/drawing/2014/main" id="{FE6A377E-9DBE-AE0C-CD57-B4C0A8260193}"/>
              </a:ext>
            </a:extLst>
          </p:cNvPr>
          <p:cNvCxnSpPr>
            <a:cxnSpLocks/>
            <a:stCxn id="6" idx="3"/>
            <a:endCxn id="79" idx="2"/>
          </p:cNvCxnSpPr>
          <p:nvPr/>
        </p:nvCxnSpPr>
        <p:spPr>
          <a:xfrm>
            <a:off x="5081761" y="6287879"/>
            <a:ext cx="3403094" cy="2752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Oval 78">
            <a:extLst>
              <a:ext uri="{FF2B5EF4-FFF2-40B4-BE49-F238E27FC236}">
                <a16:creationId xmlns:a16="http://schemas.microsoft.com/office/drawing/2014/main" id="{1AA84AF3-B929-21FC-5A5F-C78FDE4E5852}"/>
              </a:ext>
            </a:extLst>
          </p:cNvPr>
          <p:cNvSpPr/>
          <p:nvPr/>
        </p:nvSpPr>
        <p:spPr>
          <a:xfrm>
            <a:off x="8484855" y="6291780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0" dirty="0" err="1"/>
              <a:t>Halfeye</a:t>
            </a:r>
            <a:r>
              <a:rPr lang="de-DE" sz="1050" dirty="0"/>
              <a:t> </a:t>
            </a:r>
            <a:r>
              <a:rPr lang="de-DE" sz="1050" dirty="0" err="1"/>
              <a:t>plot</a:t>
            </a:r>
            <a:r>
              <a:rPr lang="de-DE" sz="1050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9B4249F-7AF7-1302-0B9D-74671E7E5EAB}"/>
              </a:ext>
            </a:extLst>
          </p:cNvPr>
          <p:cNvSpPr/>
          <p:nvPr/>
        </p:nvSpPr>
        <p:spPr>
          <a:xfrm>
            <a:off x="8484855" y="5714996"/>
            <a:ext cx="1433322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0" dirty="0" err="1"/>
              <a:t>Halfeye</a:t>
            </a:r>
            <a:r>
              <a:rPr lang="de-DE" sz="1050" dirty="0"/>
              <a:t> </a:t>
            </a:r>
            <a:r>
              <a:rPr lang="de-DE" sz="1050" dirty="0" err="1"/>
              <a:t>plot</a:t>
            </a:r>
            <a:r>
              <a:rPr lang="de-DE" sz="1050" dirty="0"/>
              <a:t> </a:t>
            </a:r>
            <a:r>
              <a:rPr lang="de-DE" sz="1000" dirty="0"/>
              <a:t>(Gruppe auf </a:t>
            </a:r>
          </a:p>
          <a:p>
            <a:pPr algn="ctr"/>
            <a:r>
              <a:rPr lang="de-DE" sz="1000" dirty="0"/>
              <a:t>x-Achse)</a:t>
            </a:r>
          </a:p>
        </p:txBody>
      </p:sp>
      <p:cxnSp>
        <p:nvCxnSpPr>
          <p:cNvPr id="84" name="Gerade Verbindung 83">
            <a:extLst>
              <a:ext uri="{FF2B5EF4-FFF2-40B4-BE49-F238E27FC236}">
                <a16:creationId xmlns:a16="http://schemas.microsoft.com/office/drawing/2014/main" id="{E90B23A7-9039-68F8-6408-7F8D3610AB6C}"/>
              </a:ext>
            </a:extLst>
          </p:cNvPr>
          <p:cNvCxnSpPr>
            <a:cxnSpLocks/>
            <a:stCxn id="6" idx="3"/>
            <a:endCxn id="80" idx="2"/>
          </p:cNvCxnSpPr>
          <p:nvPr/>
        </p:nvCxnSpPr>
        <p:spPr>
          <a:xfrm flipV="1">
            <a:off x="5081761" y="5986316"/>
            <a:ext cx="3403094" cy="3015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10486A37-22F5-AD72-B9D0-0E4F3E4B5A2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2693775" y="4842396"/>
            <a:ext cx="13608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9EC6E21-BA0F-A918-008A-560152D75F89}"/>
              </a:ext>
            </a:extLst>
          </p:cNvPr>
          <p:cNvSpPr/>
          <p:nvPr/>
        </p:nvSpPr>
        <p:spPr>
          <a:xfrm>
            <a:off x="827906" y="4321829"/>
            <a:ext cx="1865869" cy="104113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Anreicherungen:</a:t>
            </a:r>
          </a:p>
          <a:p>
            <a:pPr algn="ctr"/>
            <a:r>
              <a:rPr lang="de-DE" sz="1200" dirty="0"/>
              <a:t>Benchmarks</a:t>
            </a:r>
          </a:p>
          <a:p>
            <a:pPr algn="ctr"/>
            <a:r>
              <a:rPr lang="de-DE" sz="1200" dirty="0" err="1"/>
              <a:t>Signaling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8079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Macintosh PowerPoint</Application>
  <PresentationFormat>Breitbild</PresentationFormat>
  <Paragraphs>53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Kirstin Schmidt</dc:creator>
  <cp:lastModifiedBy>Kirstin Schmidt</cp:lastModifiedBy>
  <cp:revision>8</cp:revision>
  <dcterms:created xsi:type="dcterms:W3CDTF">2024-06-12T11:58:28Z</dcterms:created>
  <dcterms:modified xsi:type="dcterms:W3CDTF">2024-06-19T06:19:02Z</dcterms:modified>
</cp:coreProperties>
</file>

<file path=docProps/thumbnail.jpeg>
</file>